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5C50-48BB-49B9-B3F6-3F0D4305EEA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2E5F2-9ADC-4468-AD72-16FA8385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 Houses of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</a:t>
            </a:r>
            <a:r>
              <a:rPr lang="en-US" dirty="0"/>
              <a:t>Following each census,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CENSUS Bureau</a:t>
            </a:r>
            <a:r>
              <a:rPr lang="en-US" dirty="0" smtClean="0"/>
              <a:t> </a:t>
            </a:r>
            <a:r>
              <a:rPr lang="en-US" dirty="0"/>
              <a:t>determines the number of seats each state should have.  The State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legislature</a:t>
            </a:r>
            <a:r>
              <a:rPr lang="en-US" dirty="0" smtClean="0"/>
              <a:t> </a:t>
            </a:r>
            <a:r>
              <a:rPr lang="en-US" dirty="0"/>
              <a:t>determines how the state will REAPPORTION its seats.</a:t>
            </a:r>
          </a:p>
        </p:txBody>
      </p:sp>
    </p:spTree>
    <p:extLst>
      <p:ext uri="{BB962C8B-B14F-4D97-AF65-F5344CB8AC3E}">
        <p14:creationId xmlns:p14="http://schemas.microsoft.com/office/powerpoint/2010/main" val="32734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*Congressional election that occurs in non-presidential election years is called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mid-term (off year) </a:t>
            </a:r>
            <a:r>
              <a:rPr lang="en-US" dirty="0" smtClean="0"/>
              <a:t>elections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9911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* The </a:t>
            </a:r>
            <a:r>
              <a:rPr lang="en-US" sz="5300" dirty="0" smtClean="0"/>
              <a:t> </a:t>
            </a:r>
            <a:r>
              <a:rPr lang="en-US" sz="5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en-US" sz="53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5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5300" dirty="0" smtClean="0"/>
              <a:t>amendment </a:t>
            </a:r>
            <a:r>
              <a:rPr lang="en-US" sz="5300" dirty="0"/>
              <a:t>in 1913 changed the selection of the US Senators by members of the </a:t>
            </a:r>
            <a:r>
              <a:rPr lang="en-US" sz="5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Legislature</a:t>
            </a:r>
            <a:r>
              <a:rPr lang="en-US" sz="5300" dirty="0" smtClean="0"/>
              <a:t> </a:t>
            </a:r>
            <a:r>
              <a:rPr lang="en-US" sz="5300" dirty="0"/>
              <a:t>to an election by the </a:t>
            </a:r>
            <a:r>
              <a:rPr lang="en-US" sz="5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@ large  (voters @ large)</a:t>
            </a:r>
            <a:r>
              <a:rPr lang="en-US" sz="5300" dirty="0" smtClean="0"/>
              <a:t>.  </a:t>
            </a:r>
            <a:r>
              <a:rPr lang="en-US" sz="5300" dirty="0"/>
              <a:t>The Senate is sometimes called “the house that never dies” because only </a:t>
            </a:r>
            <a:r>
              <a:rPr lang="en-US" sz="5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1/3</a:t>
            </a:r>
            <a:r>
              <a:rPr lang="en-US" sz="5300" dirty="0" smtClean="0"/>
              <a:t> </a:t>
            </a:r>
            <a:r>
              <a:rPr lang="en-US" sz="5300" dirty="0"/>
              <a:t>of the body goes up for reelection.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406900"/>
          </a:xfrm>
        </p:spPr>
        <p:txBody>
          <a:bodyPr>
            <a:normAutofit/>
          </a:bodyPr>
          <a:lstStyle/>
          <a:p>
            <a:r>
              <a:rPr lang="en-US" dirty="0"/>
              <a:t>* The people that members of Congress represent are called their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constituents 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* A person in office running for reelection is called an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incumbent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784600"/>
          </a:xfrm>
        </p:spPr>
        <p:txBody>
          <a:bodyPr>
            <a:normAutofit/>
          </a:bodyPr>
          <a:lstStyle/>
          <a:p>
            <a:r>
              <a:rPr lang="en-US" sz="6600" dirty="0"/>
              <a:t>We are currently in </a:t>
            </a:r>
            <a:r>
              <a:rPr lang="en-US" sz="6600"/>
              <a:t>the </a:t>
            </a:r>
            <a:r>
              <a:rPr lang="en-US" sz="6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115th</a:t>
            </a:r>
            <a:r>
              <a:rPr lang="en-US" sz="6600" smtClean="0"/>
              <a:t> </a:t>
            </a:r>
            <a:r>
              <a:rPr lang="en-US" sz="6600" dirty="0"/>
              <a:t>term of Congress and the </a:t>
            </a:r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1st </a:t>
            </a:r>
            <a:r>
              <a:rPr lang="en-US" sz="6600" dirty="0" smtClean="0"/>
              <a:t>session</a:t>
            </a:r>
            <a:r>
              <a:rPr lang="en-US" sz="6600" dirty="0"/>
              <a:t>.  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1" y="4914899"/>
            <a:ext cx="10394707" cy="4669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*The United States Congress is 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bicameral </a:t>
            </a:r>
            <a:r>
              <a:rPr lang="en-US" dirty="0" smtClean="0"/>
              <a:t> </a:t>
            </a:r>
            <a:r>
              <a:rPr lang="en-US" dirty="0"/>
              <a:t>body, which means that it is made up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 </a:t>
            </a:r>
            <a:r>
              <a:rPr lang="en-US" dirty="0"/>
              <a:t>houses.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TERM </a:t>
            </a:r>
            <a:r>
              <a:rPr lang="en-US" dirty="0" smtClean="0"/>
              <a:t>is </a:t>
            </a:r>
            <a:r>
              <a:rPr lang="en-US" dirty="0"/>
              <a:t>the length of time between elections.</a:t>
            </a:r>
            <a:br>
              <a:rPr lang="en-US" dirty="0"/>
            </a:br>
            <a:r>
              <a:rPr lang="en-US" dirty="0"/>
              <a:t>* A term of Congress lasts for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</a:t>
            </a:r>
            <a:r>
              <a:rPr lang="en-US" dirty="0" smtClean="0"/>
              <a:t> </a:t>
            </a:r>
            <a:r>
              <a:rPr lang="en-US" dirty="0"/>
              <a:t>years.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2006600"/>
            <a:ext cx="10394707" cy="3193487"/>
          </a:xfrm>
        </p:spPr>
        <p:txBody>
          <a:bodyPr>
            <a:noAutofit/>
          </a:bodyPr>
          <a:lstStyle/>
          <a:p>
            <a:r>
              <a:rPr lang="en-US" sz="4800" dirty="0"/>
              <a:t>* The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en-US" sz="4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4800" dirty="0" smtClean="0"/>
              <a:t> amendment </a:t>
            </a:r>
            <a:r>
              <a:rPr lang="en-US" sz="4800" dirty="0"/>
              <a:t>of 1933 changed the date of the start of a term of Congress from December to January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4800" dirty="0" smtClean="0"/>
              <a:t>.   </a:t>
            </a:r>
            <a:r>
              <a:rPr lang="en-US" sz="4800" dirty="0"/>
              <a:t>This amendment is sometimes called the Lame Duck amendment because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reduces the time between the election and when they take office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622800"/>
          </a:xfrm>
        </p:spPr>
        <p:txBody>
          <a:bodyPr>
            <a:normAutofit/>
          </a:bodyPr>
          <a:lstStyle/>
          <a:p>
            <a:r>
              <a:rPr lang="en-US" dirty="0"/>
              <a:t>*</a:t>
            </a:r>
            <a:r>
              <a:rPr lang="en-US" sz="4400" dirty="0"/>
              <a:t>There are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sz="4400" dirty="0" smtClean="0"/>
              <a:t>sessions </a:t>
            </a:r>
            <a:r>
              <a:rPr lang="en-US" sz="4400" dirty="0"/>
              <a:t>to each term of Congress.  Only the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 of the United States</a:t>
            </a:r>
            <a:r>
              <a:rPr lang="en-US" sz="4400" dirty="0" smtClean="0"/>
              <a:t> </a:t>
            </a:r>
            <a:r>
              <a:rPr lang="en-US" sz="4400" dirty="0"/>
              <a:t>can call a special session of Congress .Since 1948(or after WWII) this has not been necessary </a:t>
            </a:r>
            <a:r>
              <a:rPr lang="en-US" sz="4400" dirty="0" smtClean="0"/>
              <a:t>because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CONGRESS STAYS IN SESSION ALMOST ALL YEAR LONG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5219700"/>
          </a:xfrm>
        </p:spPr>
        <p:txBody>
          <a:bodyPr>
            <a:normAutofit/>
          </a:bodyPr>
          <a:lstStyle/>
          <a:p>
            <a:r>
              <a:rPr lang="en-US" dirty="0"/>
              <a:t>*The size of the House of Representatives is set by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LAW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seats in the House are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Reapportion</a:t>
            </a:r>
            <a:r>
              <a:rPr lang="en-US" dirty="0" smtClean="0"/>
              <a:t> </a:t>
            </a:r>
            <a:r>
              <a:rPr lang="en-US" dirty="0"/>
              <a:t>or redistributed among the States on the basis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 </a:t>
            </a:r>
            <a:r>
              <a:rPr lang="en-US" dirty="0"/>
              <a:t>after each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decennial</a:t>
            </a:r>
            <a:r>
              <a:rPr lang="en-US" dirty="0" smtClean="0"/>
              <a:t> </a:t>
            </a:r>
            <a:r>
              <a:rPr lang="en-US" dirty="0"/>
              <a:t>census.</a:t>
            </a:r>
          </a:p>
        </p:txBody>
      </p:sp>
    </p:spTree>
    <p:extLst>
      <p:ext uri="{BB962C8B-B14F-4D97-AF65-F5344CB8AC3E}">
        <p14:creationId xmlns:p14="http://schemas.microsoft.com/office/powerpoint/2010/main" val="41528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4787900"/>
          </a:xfrm>
        </p:spPr>
        <p:txBody>
          <a:bodyPr>
            <a:normAutofit fontScale="90000"/>
          </a:bodyPr>
          <a:lstStyle/>
          <a:p>
            <a:r>
              <a:rPr lang="en-US" dirty="0"/>
              <a:t>*The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Reaportionment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Act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1929</a:t>
            </a:r>
            <a:r>
              <a:rPr lang="en-US" dirty="0" smtClean="0"/>
              <a:t> </a:t>
            </a:r>
            <a:r>
              <a:rPr lang="en-US" dirty="0"/>
              <a:t>set up “automatic reapportionment.”   This act set the House 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435</a:t>
            </a:r>
            <a:r>
              <a:rPr lang="en-US" dirty="0" smtClean="0"/>
              <a:t>, </a:t>
            </a:r>
            <a:r>
              <a:rPr lang="en-US" dirty="0"/>
              <a:t>but can be changed by another act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congress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266</TotalTime>
  <Words>320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Main Event</vt:lpstr>
      <vt:lpstr>Two Houses of Congress</vt:lpstr>
      <vt:lpstr>We are currently in the 115th term of Congress and the 1st session.   </vt:lpstr>
      <vt:lpstr>*The United States Congress is a bicameral  body, which means that it is made up of Two houses. </vt:lpstr>
      <vt:lpstr>A TERM is the length of time between elections. * A term of Congress lasts for TWO years. </vt:lpstr>
      <vt:lpstr>* The 20th amendment of 1933 changed the date of the start of a term of Congress from December to January 3.   This amendment is sometimes called the Lame Duck amendment because it reduces the time between the election and when they take office </vt:lpstr>
      <vt:lpstr>*There are 2 sessions to each term of Congress.  Only the President of the United States can call a special session of Congress .Since 1948(or after WWII) this has not been necessary because CONGRESS STAYS IN SESSION ALMOST ALL YEAR LONG </vt:lpstr>
      <vt:lpstr>*The size of the House of Representatives is set by LAW.  </vt:lpstr>
      <vt:lpstr>The seats in the House are Reapportion or redistributed among the States on the basis of population after each decennial census.</vt:lpstr>
      <vt:lpstr>*The Reaportionment  Act of 1929 set up “automatic reapportionment.”   This act set the House at 435, but can be changed by another act of congress. </vt:lpstr>
      <vt:lpstr>*Following each census, the CENSUS Bureau determines the number of seats each state should have.  The State legislature determines how the state will REAPPORTION its seats.</vt:lpstr>
      <vt:lpstr>*Congressional election that occurs in non-presidential election years is called mid-term (off year) elections. </vt:lpstr>
      <vt:lpstr>* The  17th  amendment in 1913 changed the selection of the US Senators by members of the State Legislature to an election by the state @ large  (voters @ large).  The Senate is sometimes called “the house that never dies” because only 1/3 of the body goes up for reelection. </vt:lpstr>
      <vt:lpstr>* The people that members of Congress represent are called their constituents . * A person in office running for reelection is called an incumbent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Houses of Congress</dc:title>
  <dc:creator>LANA BURNS</dc:creator>
  <cp:lastModifiedBy>BRYAN HORNSBY</cp:lastModifiedBy>
  <cp:revision>7</cp:revision>
  <cp:lastPrinted>2017-03-20T14:26:22Z</cp:lastPrinted>
  <dcterms:created xsi:type="dcterms:W3CDTF">2015-10-13T17:31:29Z</dcterms:created>
  <dcterms:modified xsi:type="dcterms:W3CDTF">2017-03-20T14:34:36Z</dcterms:modified>
</cp:coreProperties>
</file>